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6" r:id="rId9"/>
    <p:sldId id="268" r:id="rId10"/>
    <p:sldId id="267" r:id="rId11"/>
    <p:sldId id="270" r:id="rId12"/>
    <p:sldId id="27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81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500570"/>
            <a:ext cx="3214677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/>
          <a:srcRect l="12242" r="9237"/>
          <a:stretch>
            <a:fillRect/>
          </a:stretch>
        </p:blipFill>
        <p:spPr bwMode="auto">
          <a:xfrm>
            <a:off x="5929290" y="4500570"/>
            <a:ext cx="321471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14678" cy="47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0"/>
            <a:ext cx="2928926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786058"/>
            <a:ext cx="300039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Дети войны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(о судьбах большинства детей в годы ВОВ)</a:t>
            </a:r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0"/>
            <a:ext cx="300039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 l="58811" t="25914" r="4054" b="7499"/>
          <a:stretch>
            <a:fillRect/>
          </a:stretch>
        </p:blipFill>
        <p:spPr bwMode="auto">
          <a:xfrm>
            <a:off x="0" y="3687701"/>
            <a:ext cx="2428860" cy="317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5883" t="3658" r="5881" b="4699"/>
          <a:stretch>
            <a:fillRect/>
          </a:stretch>
        </p:blipFill>
        <p:spPr bwMode="auto">
          <a:xfrm>
            <a:off x="6715140" y="3700482"/>
            <a:ext cx="2428860" cy="31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6997" t="4643" r="5811" b="4799"/>
          <a:stretch>
            <a:fillRect/>
          </a:stretch>
        </p:blipFill>
        <p:spPr bwMode="auto">
          <a:xfrm>
            <a:off x="6748110" y="-1"/>
            <a:ext cx="2395890" cy="30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6059" t="4841" r="6062" b="5581"/>
          <a:stretch>
            <a:fillRect/>
          </a:stretch>
        </p:blipFill>
        <p:spPr bwMode="auto">
          <a:xfrm>
            <a:off x="0" y="0"/>
            <a:ext cx="2428860" cy="309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Дети-герои.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Юные </a:t>
            </a:r>
            <a:r>
              <a:rPr lang="ru-RU" b="1" dirty="0">
                <a:solidFill>
                  <a:srgbClr val="FF0000"/>
                </a:solidFill>
              </a:rPr>
              <a:t>погибшие герои,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Юными </a:t>
            </a:r>
            <a:r>
              <a:rPr lang="ru-RU" b="1" dirty="0">
                <a:solidFill>
                  <a:srgbClr val="FF0000"/>
                </a:solidFill>
              </a:rPr>
              <a:t>остались вы для нас.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Мы- </a:t>
            </a:r>
            <a:r>
              <a:rPr lang="ru-RU" b="1" dirty="0">
                <a:solidFill>
                  <a:srgbClr val="FF0000"/>
                </a:solidFill>
              </a:rPr>
              <a:t>напоминание живое,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тчизна </a:t>
            </a:r>
            <a:r>
              <a:rPr lang="ru-RU" b="1" dirty="0">
                <a:solidFill>
                  <a:srgbClr val="FF0000"/>
                </a:solidFill>
              </a:rPr>
              <a:t>не забыла вас.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Жизнь </a:t>
            </a:r>
            <a:r>
              <a:rPr lang="ru-RU" b="1" dirty="0">
                <a:solidFill>
                  <a:srgbClr val="FF0000"/>
                </a:solidFill>
              </a:rPr>
              <a:t>иль </a:t>
            </a:r>
            <a:r>
              <a:rPr lang="ru-RU" b="1" dirty="0" smtClean="0">
                <a:solidFill>
                  <a:srgbClr val="FF0000"/>
                </a:solidFill>
              </a:rPr>
              <a:t>смерть - </a:t>
            </a:r>
            <a:r>
              <a:rPr lang="ru-RU" b="1" dirty="0">
                <a:solidFill>
                  <a:srgbClr val="FF0000"/>
                </a:solidFill>
              </a:rPr>
              <a:t>и нету середины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Благодарность </a:t>
            </a:r>
            <a:r>
              <a:rPr lang="ru-RU" b="1" dirty="0">
                <a:solidFill>
                  <a:srgbClr val="FF0000"/>
                </a:solidFill>
              </a:rPr>
              <a:t>вечная вам всем,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Маленькие </a:t>
            </a:r>
            <a:r>
              <a:rPr lang="ru-RU" b="1" dirty="0">
                <a:solidFill>
                  <a:srgbClr val="FF0000"/>
                </a:solidFill>
              </a:rPr>
              <a:t>стойкие мужчины,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Девочки</a:t>
            </a:r>
            <a:r>
              <a:rPr lang="ru-RU" b="1" dirty="0">
                <a:solidFill>
                  <a:srgbClr val="FF0000"/>
                </a:solidFill>
              </a:rPr>
              <a:t>, достойные поэм.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5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071934" cy="60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 b="13786"/>
          <a:stretch>
            <a:fillRect/>
          </a:stretch>
        </p:blipFill>
        <p:spPr bwMode="auto">
          <a:xfrm>
            <a:off x="4062697" y="0"/>
            <a:ext cx="5081303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l="15686" t="16120"/>
          <a:stretch>
            <a:fillRect/>
          </a:stretch>
        </p:blipFill>
        <p:spPr bwMode="auto">
          <a:xfrm>
            <a:off x="4071934" y="3286124"/>
            <a:ext cx="507206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511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rgbClr val="FF0000"/>
                </a:solidFill>
              </a:rPr>
              <a:t>Детское сердце явилось огромным,</a:t>
            </a:r>
            <a:br>
              <a:rPr lang="ru-RU" sz="2700" b="1" dirty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</a:rPr>
              <a:t>Смело сражалось с врагом вероломным.</a:t>
            </a:r>
            <a:br>
              <a:rPr lang="ru-RU" sz="2700" b="1" dirty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Эти мальчишки идя </a:t>
            </a:r>
            <a:r>
              <a:rPr lang="ru-RU" sz="2700" b="1" dirty="0">
                <a:solidFill>
                  <a:srgbClr val="FF0000"/>
                </a:solidFill>
              </a:rPr>
              <a:t>на войну,</a:t>
            </a:r>
            <a:br>
              <a:rPr lang="ru-RU" sz="2700" b="1" dirty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</a:rPr>
              <a:t>Насмерть стояли спасая страну!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3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Давно уж бои отгремели,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Но время не </a:t>
            </a:r>
            <a:r>
              <a:rPr lang="ru-RU" sz="3200" b="1" dirty="0" smtClean="0">
                <a:solidFill>
                  <a:srgbClr val="FF0000"/>
                </a:solidFill>
              </a:rPr>
              <a:t>вычеркнет, </a:t>
            </a:r>
            <a:r>
              <a:rPr lang="ru-RU" sz="3200" b="1" dirty="0">
                <a:solidFill>
                  <a:srgbClr val="FF0000"/>
                </a:solidFill>
              </a:rPr>
              <a:t>нет!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Мальчишку в солдатской шинели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Неполных пятнадцати лет.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5971"/>
          <a:stretch>
            <a:fillRect/>
          </a:stretch>
        </p:blipFill>
        <p:spPr bwMode="auto">
          <a:xfrm>
            <a:off x="2714612" y="2357430"/>
            <a:ext cx="321471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 l="9079" r="9198"/>
          <a:stretch>
            <a:fillRect/>
          </a:stretch>
        </p:blipFill>
        <p:spPr bwMode="auto">
          <a:xfrm>
            <a:off x="0" y="2357430"/>
            <a:ext cx="285748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357430"/>
            <a:ext cx="321467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55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2255"/>
          <a:stretch>
            <a:fillRect/>
          </a:stretch>
        </p:blipFill>
        <p:spPr bwMode="auto">
          <a:xfrm>
            <a:off x="0" y="-42044"/>
            <a:ext cx="9144000" cy="690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429132"/>
            <a:ext cx="8643998" cy="24288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 глазами светло-синими, с кудрявой головой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Работает, старается гвардеец тыловой.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Фотографы газетные бегут его снимать.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Никто Василь </a:t>
            </a:r>
            <a:r>
              <a:rPr lang="ru-RU" b="1" dirty="0" err="1" smtClean="0">
                <a:solidFill>
                  <a:srgbClr val="FF0000"/>
                </a:solidFill>
              </a:rPr>
              <a:t>Васильича</a:t>
            </a:r>
            <a:r>
              <a:rPr lang="ru-RU" b="1" dirty="0" smtClean="0">
                <a:solidFill>
                  <a:srgbClr val="FF0000"/>
                </a:solidFill>
              </a:rPr>
              <a:t> не может обогнать.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 горы за Уральские молва о нем идет,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 он себе работает и бровью не ведет.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Василию </a:t>
            </a:r>
            <a:r>
              <a:rPr lang="ru-RU" b="1" dirty="0" err="1" smtClean="0">
                <a:solidFill>
                  <a:srgbClr val="FF0000"/>
                </a:solidFill>
              </a:rPr>
              <a:t>Васильичу</a:t>
            </a:r>
            <a:r>
              <a:rPr lang="ru-RU" b="1" dirty="0" smtClean="0">
                <a:solidFill>
                  <a:srgbClr val="FF0000"/>
                </a:solidFill>
              </a:rPr>
              <a:t> всего тринадцать лет.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Привет, Василь Васильевич, примите наш привет!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Дети в тылу вместо отцов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177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b="31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500702"/>
            <a:ext cx="8858280" cy="135729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dirty="0"/>
              <a:t> </a:t>
            </a: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Тринадцать </a:t>
            </a:r>
            <a:r>
              <a:rPr lang="ru-RU" dirty="0">
                <a:solidFill>
                  <a:schemeClr val="bg1"/>
                </a:solidFill>
              </a:rPr>
              <a:t>миллионов детских жизней</a:t>
            </a: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 Сгорело в адском пламени войны.</a:t>
            </a: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 Их смех </a:t>
            </a:r>
            <a:r>
              <a:rPr lang="ru-RU" dirty="0" smtClean="0">
                <a:solidFill>
                  <a:schemeClr val="bg1"/>
                </a:solidFill>
              </a:rPr>
              <a:t>фонтаном </a:t>
            </a:r>
            <a:r>
              <a:rPr lang="ru-RU" dirty="0">
                <a:solidFill>
                  <a:schemeClr val="bg1"/>
                </a:solidFill>
              </a:rPr>
              <a:t>радости не брызнет</a:t>
            </a: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 На мирное цветение весны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  <a:p>
            <a:pPr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Памяти 13 миллионов детей,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погибших во Второй мировой войне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t="2155" b="3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ВОЙНА… Да что я помню о войне?!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Но помню все, хотя и было мне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Всего пять лет в том горестном году,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Когда напали немцы на страну.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500042"/>
            <a:ext cx="4210080" cy="61436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Среди сугробов и воронок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В селе, разрушенном дотла,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Стоит</a:t>
            </a:r>
            <a:r>
              <a:rPr lang="ru-RU" b="1" dirty="0">
                <a:solidFill>
                  <a:srgbClr val="FF0000"/>
                </a:solidFill>
              </a:rPr>
              <a:t>, зажмурившись ребёнок –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Последний гражданин </a:t>
            </a:r>
            <a:r>
              <a:rPr lang="ru-RU" b="1" dirty="0" smtClean="0">
                <a:solidFill>
                  <a:srgbClr val="FF0000"/>
                </a:solidFill>
              </a:rPr>
              <a:t>села.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Испуганный котёнок белый,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Обломок </a:t>
            </a:r>
            <a:r>
              <a:rPr lang="ru-RU" b="1" dirty="0">
                <a:solidFill>
                  <a:srgbClr val="FF0000"/>
                </a:solidFill>
              </a:rPr>
              <a:t>печки и трубы –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 </a:t>
            </a:r>
            <a:r>
              <a:rPr lang="ru-RU" b="1" dirty="0">
                <a:solidFill>
                  <a:srgbClr val="FF0000"/>
                </a:solidFill>
              </a:rPr>
              <a:t>это всё, что уцелело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 </a:t>
            </a:r>
            <a:r>
              <a:rPr lang="ru-RU" b="1" dirty="0">
                <a:solidFill>
                  <a:srgbClr val="FF0000"/>
                </a:solidFill>
              </a:rPr>
              <a:t>прежней жизни и избы.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Стоит </a:t>
            </a:r>
            <a:r>
              <a:rPr lang="ru-RU" b="1" dirty="0">
                <a:solidFill>
                  <a:srgbClr val="FF0000"/>
                </a:solidFill>
              </a:rPr>
              <a:t>белоголовый Петя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 </a:t>
            </a:r>
            <a:r>
              <a:rPr lang="ru-RU" b="1" dirty="0">
                <a:solidFill>
                  <a:srgbClr val="FF0000"/>
                </a:solidFill>
              </a:rPr>
              <a:t>плачет, как старик без слёз,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Три </a:t>
            </a:r>
            <a:r>
              <a:rPr lang="ru-RU" b="1" dirty="0">
                <a:solidFill>
                  <a:srgbClr val="FF0000"/>
                </a:solidFill>
              </a:rPr>
              <a:t>года прожил он на свете,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А что узнал и перенёс.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При нём избу его спалили,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Угнали маму со двора,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И в наспех вырытой могиле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Лежит убитая сестра.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>
                <a:solidFill>
                  <a:srgbClr val="FF0000"/>
                </a:solidFill>
              </a:rPr>
              <a:t>выпускай, боец, винтовки,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Пока не отомстишь врагу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За кровь, пролитую в Поповке,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И за ребёнка на снегу.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9227" t="6154" r="8879" b="76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686800" cy="3429024"/>
          </a:xfrm>
        </p:spPr>
        <p:txBody>
          <a:bodyPr/>
          <a:lstStyle/>
          <a:p>
            <a:pPr algn="r">
              <a:buNone/>
            </a:pPr>
            <a:r>
              <a:rPr lang="ru-RU" sz="4800" b="1" dirty="0">
                <a:solidFill>
                  <a:srgbClr val="FF0000"/>
                </a:solidFill>
              </a:rPr>
              <a:t>Да кого же убийство детей беззащитных не тронет?</a:t>
            </a:r>
          </a:p>
          <a:p>
            <a:pPr algn="r">
              <a:buNone/>
            </a:pPr>
            <a:r>
              <a:rPr lang="ru-RU" sz="4800" b="1" dirty="0">
                <a:solidFill>
                  <a:srgbClr val="FF0000"/>
                </a:solidFill>
              </a:rPr>
              <a:t> Нету боли страшнее, чем видеть страданья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857760"/>
            <a:ext cx="8858280" cy="2000240"/>
          </a:xfrm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ru-RU" sz="4400" dirty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5600" dirty="0">
                <a:solidFill>
                  <a:schemeClr val="bg1"/>
                </a:solidFill>
              </a:rPr>
              <a:t>Мужчины мучили детей.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Умно. Намеренно. Умело.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Творили будничное дело,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Трудились – мучили детей.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И это каждый день опять: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Кляня, ругаясь без причины...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А детям было не понять,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Чего хотят от них мужчины.</a:t>
            </a:r>
          </a:p>
          <a:p>
            <a:pPr>
              <a:buNone/>
            </a:pP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 </a:t>
            </a:r>
            <a:r>
              <a:rPr lang="ru-RU" sz="5600" dirty="0">
                <a:solidFill>
                  <a:schemeClr val="bg1"/>
                </a:solidFill>
              </a:rPr>
              <a:t>За что – обидные слова,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Побои, голод, псов рычанье?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И дети думали сперва,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Что это за непослушанье.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Они представить не могли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Того, что было всем открыто: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По древней логике земли,</a:t>
            </a:r>
          </a:p>
          <a:p>
            <a:pPr>
              <a:buNone/>
            </a:pPr>
            <a:r>
              <a:rPr lang="ru-RU" sz="5600" dirty="0">
                <a:solidFill>
                  <a:schemeClr val="bg1"/>
                </a:solidFill>
              </a:rPr>
              <a:t> От взрослых дети ждут защиты.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14950"/>
            <a:ext cx="9144000" cy="2286016"/>
          </a:xfrm>
        </p:spPr>
        <p:txBody>
          <a:bodyPr numCol="3"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А дни всё шли, как смерть страшны,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И дети стали образцовы.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Но их всё били.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Так же.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Снова.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И не снимали с них вины.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Они хватались за людей.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Они молили. И любили.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Но у мужчин "идеи" были,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Мужчины мучили детей.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Я жив. Дышу. Люблю людей.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Но жизнь бывает мне постыла,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Как только вспомню: это – было!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Мужчины мучили детей!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     Наум Коржавин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857760"/>
            <a:ext cx="9001156" cy="2214578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ru-RU" sz="3100" b="1" dirty="0">
                <a:solidFill>
                  <a:srgbClr val="FF0000"/>
                </a:solidFill>
              </a:rPr>
              <a:t>И вам пришлось все годы жить</a:t>
            </a:r>
          </a:p>
          <a:p>
            <a:pPr>
              <a:buNone/>
            </a:pPr>
            <a:r>
              <a:rPr lang="ru-RU" sz="3100" b="1" dirty="0">
                <a:solidFill>
                  <a:srgbClr val="FF0000"/>
                </a:solidFill>
              </a:rPr>
              <a:t> Под знаком скорби и печали.</a:t>
            </a:r>
          </a:p>
          <a:p>
            <a:pPr>
              <a:buNone/>
            </a:pPr>
            <a:r>
              <a:rPr lang="ru-RU" sz="3100" b="1" dirty="0">
                <a:solidFill>
                  <a:srgbClr val="FF0000"/>
                </a:solidFill>
              </a:rPr>
              <a:t> Не в силах матери забыть,</a:t>
            </a:r>
          </a:p>
          <a:p>
            <a:pPr>
              <a:buNone/>
            </a:pPr>
            <a:r>
              <a:rPr lang="ru-RU" sz="3100" b="1" dirty="0">
                <a:solidFill>
                  <a:srgbClr val="FF0000"/>
                </a:solidFill>
              </a:rPr>
              <a:t> Как вы от голода молчали</a:t>
            </a:r>
            <a:r>
              <a:rPr lang="ru-RU" sz="3100" b="1" dirty="0" smtClean="0">
                <a:solidFill>
                  <a:srgbClr val="FF0000"/>
                </a:solidFill>
              </a:rPr>
              <a:t>...</a:t>
            </a:r>
          </a:p>
          <a:p>
            <a:pPr>
              <a:buNone/>
            </a:pPr>
            <a:endParaRPr lang="ru-RU" sz="31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1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100" b="1" dirty="0">
                <a:solidFill>
                  <a:srgbClr val="FF0000"/>
                </a:solidFill>
              </a:rPr>
              <a:t> А вы росли вместе с войной.</a:t>
            </a:r>
          </a:p>
          <a:p>
            <a:pPr>
              <a:buNone/>
            </a:pPr>
            <a:r>
              <a:rPr lang="ru-RU" sz="3100" b="1" dirty="0">
                <a:solidFill>
                  <a:srgbClr val="FF0000"/>
                </a:solidFill>
              </a:rPr>
              <a:t> Иного мира вы не знали.</a:t>
            </a:r>
          </a:p>
          <a:p>
            <a:pPr>
              <a:buNone/>
            </a:pPr>
            <a:r>
              <a:rPr lang="ru-RU" sz="3100" b="1" dirty="0">
                <a:solidFill>
                  <a:srgbClr val="FF0000"/>
                </a:solidFill>
              </a:rPr>
              <a:t> Кусочек сахара с водой –</a:t>
            </a:r>
          </a:p>
          <a:p>
            <a:pPr>
              <a:buNone/>
            </a:pPr>
            <a:r>
              <a:rPr lang="ru-RU" sz="3100" b="1" dirty="0">
                <a:solidFill>
                  <a:srgbClr val="FF0000"/>
                </a:solidFill>
              </a:rPr>
              <a:t> Пределом ваших был мечтаний.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7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Дети блокадного Ленинграда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Сколько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их погибло – юных ленинградцев?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Сколько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не услышит грома мирных гроз?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Мы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сжимаем зубы, чтоб не разрыдаться.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Чтобы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всех оплакать, нам не хватит слёз.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6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382</Words>
  <Application>Microsoft Office PowerPoint</Application>
  <PresentationFormat>Экран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Дети войны (о судьбах большинства детей в годы ВОВ)</vt:lpstr>
      <vt:lpstr>Памяти 13 миллионов детей,  погибших во Второй мировой войне  </vt:lpstr>
      <vt:lpstr>ВОЙНА… Да что я помню о войне?!  Но помню все, хотя и было мне  Всего пять лет в том горестном году,  Когда напали немцы на страну.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блокадного Ленинграда</vt:lpstr>
      <vt:lpstr>Дети-герои.  </vt:lpstr>
      <vt:lpstr>Детское сердце явилось огромным, Смело сражалось с врагом вероломным. Эти мальчишки идя на войну, Насмерть стояли спасая страну! </vt:lpstr>
      <vt:lpstr>Давно уж бои отгремели,  Но время не вычеркнет, нет!  Мальчишку в солдатской шинели  Неполных пятнадцати лет.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войны (о судьбах большинства детей в годы ВОВ)</dc:title>
  <dc:creator>школа</dc:creator>
  <cp:lastModifiedBy>школа</cp:lastModifiedBy>
  <cp:revision>40</cp:revision>
  <dcterms:modified xsi:type="dcterms:W3CDTF">2020-09-15T02:13:34Z</dcterms:modified>
</cp:coreProperties>
</file>